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5"/>
  </p:notesMasterIdLst>
  <p:handoutMasterIdLst>
    <p:handoutMasterId r:id="rId16"/>
  </p:handoutMasterIdLst>
  <p:sldIdLst>
    <p:sldId id="429" r:id="rId2"/>
    <p:sldId id="441" r:id="rId3"/>
    <p:sldId id="442" r:id="rId4"/>
    <p:sldId id="443" r:id="rId5"/>
    <p:sldId id="444" r:id="rId6"/>
    <p:sldId id="430" r:id="rId7"/>
    <p:sldId id="440" r:id="rId8"/>
    <p:sldId id="435" r:id="rId9"/>
    <p:sldId id="431" r:id="rId10"/>
    <p:sldId id="436" r:id="rId11"/>
    <p:sldId id="434" r:id="rId12"/>
    <p:sldId id="445" r:id="rId13"/>
    <p:sldId id="439" r:id="rId14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5F27"/>
    <a:srgbClr val="67C8C7"/>
    <a:srgbClr val="F8BE15"/>
    <a:srgbClr val="ADCFCA"/>
    <a:srgbClr val="C8E0DB"/>
    <a:srgbClr val="EE9166"/>
    <a:srgbClr val="FF9C6E"/>
    <a:srgbClr val="FF7F45"/>
    <a:srgbClr val="FF7330"/>
    <a:srgbClr val="005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9"/>
    <p:restoredTop sz="95894"/>
  </p:normalViewPr>
  <p:slideViewPr>
    <p:cSldViewPr snapToGrid="0" snapToObjects="1">
      <p:cViewPr varScale="1">
        <p:scale>
          <a:sx n="110" d="100"/>
          <a:sy n="110" d="100"/>
        </p:scale>
        <p:origin x="20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231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0C5E4-B8F1-BC4E-91CC-8A36F9FCB6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0867AF-3CF6-2947-860F-5A1B9B16CB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81313C-C9E1-4F47-860A-5ABE656CA57C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00650-6CB6-9049-8AB7-813A346FB7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1DF8D-CC8F-F14A-B926-B1BAA25ADD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CD484CF-7ED1-0346-BCD1-67A51D79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75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6BFC6E5-DC82-6547-8636-45FE92FF2F4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ED8096B-D38E-384D-AFC5-E4EA2BEA1C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65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- Animated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0382A-41F2-A443-821F-3F95C7DFEC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DE42A-5A79-9F4F-9FA4-033446BDA4A7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1640"/>
            <a:ext cx="7772400" cy="4023360"/>
          </a:xfrm>
        </p:spPr>
        <p:txBody>
          <a:bodyPr anchor="t"/>
          <a:lstStyle>
            <a:lvl1pPr>
              <a:lnSpc>
                <a:spcPct val="9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B40D0F-4C35-E442-860F-5B5388FCF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2040" y="5146045"/>
            <a:ext cx="2286000" cy="6709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FFD8237-B4E3-AB47-A0B5-8261C7ADE253}"/>
              </a:ext>
            </a:extLst>
          </p:cNvPr>
          <p:cNvGrpSpPr/>
          <p:nvPr userDrawn="1"/>
        </p:nvGrpSpPr>
        <p:grpSpPr>
          <a:xfrm>
            <a:off x="4572000" y="0"/>
            <a:ext cx="0" cy="6858000"/>
            <a:chOff x="4572000" y="0"/>
            <a:chExt cx="0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36B40-4EE6-F94E-9BF6-AFD0E25481D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0"/>
              <a:ext cx="0" cy="132663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64EF24-72E2-8E47-B821-F94DA9D444D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6134100"/>
              <a:ext cx="0" cy="7239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3803630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-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4952998" cy="827532"/>
          </a:xfrm>
        </p:spPr>
        <p:txBody>
          <a:bodyPr tIns="0" anchor="t"/>
          <a:lstStyle>
            <a:lvl1pPr algn="l">
              <a:defRPr sz="1800" b="1" spc="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1073" y="990600"/>
            <a:ext cx="2466227" cy="4740068"/>
          </a:xfrm>
        </p:spPr>
        <p:txBody>
          <a:bodyPr tIns="0"/>
          <a:lstStyle>
            <a:lvl1pPr algn="l">
              <a:defRPr sz="1600" spc="0">
                <a:solidFill>
                  <a:schemeClr val="bg1"/>
                </a:solidFill>
              </a:defRPr>
            </a:lvl1pPr>
            <a:lvl2pPr algn="l">
              <a:defRPr sz="1600" spc="0">
                <a:solidFill>
                  <a:schemeClr val="bg1"/>
                </a:solidFill>
              </a:defRPr>
            </a:lvl2pPr>
            <a:lvl3pPr algn="l">
              <a:defRPr sz="1600" spc="0">
                <a:solidFill>
                  <a:schemeClr val="bg1"/>
                </a:solidFill>
              </a:defRPr>
            </a:lvl3pPr>
            <a:lvl4pPr algn="l">
              <a:defRPr sz="1600" spc="0">
                <a:solidFill>
                  <a:schemeClr val="bg1"/>
                </a:solidFill>
              </a:defRPr>
            </a:lvl4pPr>
            <a:lvl5pPr algn="l">
              <a:defRPr sz="16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D825E-D77A-BC4B-A290-2A9BD3E2CF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799" y="1828800"/>
            <a:ext cx="4952999" cy="4495800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977898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6" orient="horz" pos="2256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3552">
          <p15:clr>
            <a:srgbClr val="FBAE40"/>
          </p15:clr>
        </p15:guide>
        <p15:guide id="13" pos="403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-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7DBA3D-71BF-5B49-BDFA-2FB7BB988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629400"/>
          </a:xfrm>
        </p:spPr>
        <p:txBody>
          <a:bodyPr lIns="0" tIns="0" rIns="0" bIns="0" anchor="ctr"/>
          <a:lstStyle>
            <a:lvl1pPr algn="ctr">
              <a:defRPr sz="1600"/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F1740A-E473-5146-9B3E-A4562D1184D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0" y="3881438"/>
            <a:ext cx="2362200" cy="2252662"/>
          </a:xfrm>
          <a:solidFill>
            <a:schemeClr val="tx2"/>
          </a:solidFill>
        </p:spPr>
        <p:txBody>
          <a:bodyPr lIns="182880" tIns="182880" rIns="137160" bIns="182880"/>
          <a:lstStyle>
            <a:lvl1pPr algn="l">
              <a:defRPr sz="1600">
                <a:solidFill>
                  <a:schemeClr val="bg1"/>
                </a:solidFill>
              </a:defRPr>
            </a:lvl1pPr>
            <a:lvl2pPr algn="l">
              <a:defRPr sz="1600">
                <a:solidFill>
                  <a:schemeClr val="bg1"/>
                </a:solidFill>
              </a:defRPr>
            </a:lvl2pPr>
            <a:lvl3pPr algn="l">
              <a:defRPr sz="1600">
                <a:solidFill>
                  <a:schemeClr val="bg1"/>
                </a:solidFill>
              </a:defRPr>
            </a:lvl3pPr>
            <a:lvl4pPr algn="l">
              <a:defRPr sz="1600">
                <a:solidFill>
                  <a:schemeClr val="bg1"/>
                </a:solidFill>
              </a:defRPr>
            </a:lvl4pPr>
            <a:lvl5pPr algn="l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04856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 - Flo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F7DBA3D-71BF-5B49-BDFA-2FB7BB9887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3" y="276224"/>
            <a:ext cx="8601075" cy="4867276"/>
          </a:xfrm>
        </p:spPr>
        <p:txBody>
          <a:bodyPr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FC1046-3F25-4443-A1BD-47CD75DC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257800"/>
            <a:ext cx="8605838" cy="1066800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011278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lank - Bas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348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920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Blank - Sid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0382A-41F2-A443-821F-3F95C7DFEC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D94BBB-607E-B541-8FF0-219DFBAE8A62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65864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mphasis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3429000"/>
          </a:xfrm>
        </p:spPr>
        <p:txBody>
          <a:bodyPr anchor="b"/>
          <a:lstStyle>
            <a:lvl1pPr>
              <a:lnSpc>
                <a:spcPct val="95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602736"/>
            <a:ext cx="7772400" cy="2112264"/>
          </a:xfrm>
        </p:spPr>
        <p:txBody>
          <a:bodyPr/>
          <a:lstStyle>
            <a:lvl1pPr>
              <a:defRPr sz="1800" spc="0"/>
            </a:lvl1pPr>
            <a:lvl2pPr>
              <a:defRPr sz="1600" spc="0"/>
            </a:lvl2pPr>
            <a:lvl3pPr>
              <a:defRPr sz="1600" spc="0"/>
            </a:lvl3pPr>
            <a:lvl4pPr>
              <a:defRPr sz="1600" spc="0"/>
            </a:lvl4pPr>
            <a:lvl5pPr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810410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-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17904"/>
          </a:xfrm>
        </p:spPr>
        <p:txBody>
          <a:bodyPr anchor="b"/>
          <a:lstStyle>
            <a:lvl1pPr algn="l">
              <a:lnSpc>
                <a:spcPct val="95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3886200"/>
          </a:xfrm>
        </p:spPr>
        <p:txBody>
          <a:bodyPr/>
          <a:lstStyle>
            <a:lvl1pPr algn="l">
              <a:defRPr sz="1600" spc="0">
                <a:solidFill>
                  <a:schemeClr val="tx1"/>
                </a:solidFill>
              </a:defRPr>
            </a:lvl1pPr>
            <a:lvl2pPr algn="l">
              <a:defRPr sz="1600" spc="0">
                <a:solidFill>
                  <a:schemeClr val="tx1"/>
                </a:solidFill>
              </a:defRPr>
            </a:lvl2pPr>
            <a:lvl3pPr algn="l">
              <a:defRPr sz="1600" spc="0">
                <a:solidFill>
                  <a:schemeClr val="tx1"/>
                </a:solidFill>
              </a:defRPr>
            </a:lvl3pPr>
            <a:lvl4pPr algn="l">
              <a:defRPr sz="1600" spc="0">
                <a:solidFill>
                  <a:schemeClr val="tx1"/>
                </a:solidFill>
              </a:defRPr>
            </a:lvl4pPr>
            <a:lvl5pPr algn="l">
              <a:defRPr sz="16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3F2BB-1A85-7144-9EC6-659BAEBB6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6240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"/>
            <a:ext cx="7772400" cy="1517904"/>
          </a:xfrm>
        </p:spPr>
        <p:txBody>
          <a:bodyPr anchor="b"/>
          <a:lstStyle>
            <a:lvl1pPr algn="l">
              <a:lnSpc>
                <a:spcPct val="95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1" y="1828800"/>
            <a:ext cx="3657600" cy="3886200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714" y="1828800"/>
            <a:ext cx="3657600" cy="3886201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E3ADE1-D531-F843-BD5B-CD6AFEDC1F99}"/>
              </a:ext>
            </a:extLst>
          </p:cNvPr>
          <p:cNvCxnSpPr>
            <a:cxnSpLocks/>
          </p:cNvCxnSpPr>
          <p:nvPr userDrawn="1"/>
        </p:nvCxnSpPr>
        <p:spPr>
          <a:xfrm>
            <a:off x="4558145" y="1828799"/>
            <a:ext cx="0" cy="48006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027C153-CB1A-0B48-97AE-8F2C15D9A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4179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7AAC96-A0D8-7D4B-94D1-9EE08EE96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828800"/>
            <a:ext cx="2362200" cy="3886200"/>
          </a:xfrm>
        </p:spPr>
        <p:txBody>
          <a:bodyPr/>
          <a:lstStyle>
            <a:lvl1pPr algn="l">
              <a:defRPr sz="1600" spc="0">
                <a:solidFill>
                  <a:schemeClr val="tx1"/>
                </a:solidFill>
              </a:defRPr>
            </a:lvl1pPr>
            <a:lvl2pPr algn="l">
              <a:defRPr sz="1600" spc="0">
                <a:solidFill>
                  <a:schemeClr val="tx1"/>
                </a:solidFill>
              </a:defRPr>
            </a:lvl2pPr>
            <a:lvl3pPr algn="l">
              <a:defRPr sz="1600" spc="0">
                <a:solidFill>
                  <a:schemeClr val="tx1"/>
                </a:solidFill>
              </a:defRPr>
            </a:lvl3pPr>
            <a:lvl4pPr algn="l">
              <a:defRPr sz="1600" spc="0">
                <a:solidFill>
                  <a:schemeClr val="tx1"/>
                </a:solidFill>
              </a:defRPr>
            </a:lvl4pPr>
            <a:lvl5pPr algn="l">
              <a:defRPr sz="16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068BC-5041-F24C-85F4-0A28FE0AF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5118" y="1828800"/>
            <a:ext cx="2359152" cy="3886200"/>
          </a:xfrm>
        </p:spPr>
        <p:txBody>
          <a:bodyPr/>
          <a:lstStyle>
            <a:lvl1pPr algn="l">
              <a:defRPr sz="1600" spc="0">
                <a:solidFill>
                  <a:schemeClr val="tx1"/>
                </a:solidFill>
              </a:defRPr>
            </a:lvl1pPr>
            <a:lvl2pPr algn="l">
              <a:defRPr sz="1600" spc="0">
                <a:solidFill>
                  <a:schemeClr val="tx1"/>
                </a:solidFill>
              </a:defRPr>
            </a:lvl2pPr>
            <a:lvl3pPr algn="l">
              <a:defRPr sz="1600" spc="0">
                <a:solidFill>
                  <a:schemeClr val="tx1"/>
                </a:solidFill>
              </a:defRPr>
            </a:lvl3pPr>
            <a:lvl4pPr algn="l">
              <a:defRPr sz="1600" spc="0">
                <a:solidFill>
                  <a:schemeClr val="tx1"/>
                </a:solidFill>
              </a:defRPr>
            </a:lvl4pPr>
            <a:lvl5pPr algn="l">
              <a:defRPr sz="16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76EF87-A898-9047-A238-5616C735B2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1828800"/>
            <a:ext cx="2359152" cy="3886200"/>
          </a:xfrm>
        </p:spPr>
        <p:txBody>
          <a:bodyPr/>
          <a:lstStyle>
            <a:lvl1pPr algn="l">
              <a:defRPr sz="1600" spc="0">
                <a:solidFill>
                  <a:schemeClr val="tx1"/>
                </a:solidFill>
              </a:defRPr>
            </a:lvl1pPr>
            <a:lvl2pPr algn="l">
              <a:defRPr sz="1600" spc="0">
                <a:solidFill>
                  <a:schemeClr val="tx1"/>
                </a:solidFill>
              </a:defRPr>
            </a:lvl2pPr>
            <a:lvl3pPr algn="l">
              <a:defRPr sz="1600" spc="0">
                <a:solidFill>
                  <a:schemeClr val="tx1"/>
                </a:solidFill>
              </a:defRPr>
            </a:lvl3pPr>
            <a:lvl4pPr algn="l">
              <a:defRPr sz="1600" spc="0">
                <a:solidFill>
                  <a:schemeClr val="tx1"/>
                </a:solidFill>
              </a:defRPr>
            </a:lvl4pPr>
            <a:lvl5pPr algn="l">
              <a:defRPr sz="16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E5E5-F4AA-C84D-9FE0-256AAEA2F2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990600"/>
            <a:ext cx="7772400" cy="838200"/>
          </a:xfrm>
        </p:spPr>
        <p:txBody>
          <a:bodyPr tIns="0"/>
          <a:lstStyle>
            <a:lvl1pPr algn="l">
              <a:defRPr sz="1800" spc="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Three-column format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83E3A-1CFF-F247-BAA0-8900058C4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1848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riculum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7AAC96-A0D8-7D4B-94D1-9EE08EE96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828800"/>
            <a:ext cx="36576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600" spc="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068BC-5041-F24C-85F4-0A28FE0AF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0" y="1828800"/>
            <a:ext cx="36576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600" spc="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E5E5-F4AA-C84D-9FE0-256AAEA2F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0"/>
            <a:ext cx="7772400" cy="1517904"/>
          </a:xfrm>
        </p:spPr>
        <p:txBody>
          <a:bodyPr tIns="0" anchor="b"/>
          <a:lstStyle>
            <a:lvl1pPr algn="l">
              <a:defRPr sz="4400" b="0" spc="-20" baseline="0">
                <a:latin typeface="+mj-lt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C490F67-42A5-F14E-B7F9-37F238A4A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828800"/>
            <a:ext cx="3657600" cy="594360"/>
          </a:xfrm>
          <a:solidFill>
            <a:schemeClr val="tx2"/>
          </a:solidFill>
          <a:ln w="6350">
            <a:noFill/>
          </a:ln>
        </p:spPr>
        <p:txBody>
          <a:bodyPr lIns="182880" tIns="164592" rIns="137160" bIns="137160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4893F0B-BD33-6246-85BD-3CCCD1838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0600" y="1828800"/>
            <a:ext cx="3657600" cy="594360"/>
          </a:xfrm>
          <a:solidFill>
            <a:schemeClr val="tx2"/>
          </a:solidFill>
          <a:ln w="6350">
            <a:noFill/>
          </a:ln>
        </p:spPr>
        <p:txBody>
          <a:bodyPr lIns="182880" tIns="164592" rIns="137160" bIns="137160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96698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- Animated - w/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0382A-41F2-A443-821F-3F95C7DFEC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DE42A-5A79-9F4F-9FA4-033446BDA4A7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1640"/>
            <a:ext cx="7772400" cy="4023360"/>
          </a:xfrm>
        </p:spPr>
        <p:txBody>
          <a:bodyPr anchor="t"/>
          <a:lstStyle>
            <a:lvl1pPr>
              <a:lnSpc>
                <a:spcPct val="9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FD8237-B4E3-AB47-A0B5-8261C7ADE253}"/>
              </a:ext>
            </a:extLst>
          </p:cNvPr>
          <p:cNvGrpSpPr/>
          <p:nvPr userDrawn="1"/>
        </p:nvGrpSpPr>
        <p:grpSpPr>
          <a:xfrm>
            <a:off x="4572000" y="0"/>
            <a:ext cx="0" cy="6858000"/>
            <a:chOff x="4572000" y="0"/>
            <a:chExt cx="0" cy="685800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4936B40-4EE6-F94E-9BF6-AFD0E25481D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0"/>
              <a:ext cx="0" cy="132663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164EF24-72E2-8E47-B821-F94DA9D444D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6134100"/>
              <a:ext cx="0" cy="72390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9062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riculum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7AAC96-A0D8-7D4B-94D1-9EE08EE96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28800"/>
            <a:ext cx="246888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068BC-5041-F24C-85F4-0A28FE0AFE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6704" y="1828800"/>
            <a:ext cx="246888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76EF87-A898-9047-A238-5616C735B2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8464" y="1828800"/>
            <a:ext cx="246888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E5E5-F4AA-C84D-9FE0-256AAEA2F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0"/>
            <a:ext cx="7772400" cy="1517904"/>
          </a:xfrm>
        </p:spPr>
        <p:txBody>
          <a:bodyPr tIns="0" anchor="b"/>
          <a:lstStyle>
            <a:lvl1pPr algn="l">
              <a:defRPr sz="4400" b="0" spc="-20" baseline="0">
                <a:latin typeface="+mj-lt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2F91536-6CD7-214D-AE76-F527E3E93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828800"/>
            <a:ext cx="2468880" cy="594360"/>
          </a:xfrm>
          <a:solidFill>
            <a:schemeClr val="tx2"/>
          </a:solidFill>
          <a:ln w="6350"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 spc="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D8FC86E-8BC0-974C-A757-0F22C29E27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6704" y="1828800"/>
            <a:ext cx="2468880" cy="594360"/>
          </a:xfrm>
          <a:solidFill>
            <a:schemeClr val="tx2"/>
          </a:solidFill>
          <a:ln w="6350"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E8B68C9-BBDD-874F-83CF-39F834126C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98464" y="1828800"/>
            <a:ext cx="2468880" cy="594360"/>
          </a:xfrm>
          <a:solidFill>
            <a:schemeClr val="tx2"/>
          </a:solidFill>
          <a:ln w="6350"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595832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rriculum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C90A12-2C1B-5448-8BA5-FE9F002B05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5750" y="1828800"/>
            <a:ext cx="18288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/>
            </a:lvl1pPr>
            <a:lvl2pPr algn="l">
              <a:spcAft>
                <a:spcPts val="600"/>
              </a:spcAft>
              <a:defRPr sz="1400"/>
            </a:lvl2pPr>
            <a:lvl3pPr algn="l">
              <a:spcAft>
                <a:spcPts val="600"/>
              </a:spcAft>
              <a:defRPr sz="1400"/>
            </a:lvl3pPr>
            <a:lvl4pPr algn="l">
              <a:spcAft>
                <a:spcPts val="600"/>
              </a:spcAft>
              <a:defRPr sz="1400"/>
            </a:lvl4pPr>
            <a:lvl5pPr algn="l">
              <a:spcAft>
                <a:spcPts val="600"/>
              </a:spcAft>
              <a:defRPr sz="1400"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7AAC96-A0D8-7D4B-94D1-9EE08EE967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28800"/>
            <a:ext cx="18288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068BC-5041-F24C-85F4-0A28FE0AFE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1337" y="1828800"/>
            <a:ext cx="18288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76EF87-A898-9047-A238-5616C735B2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1367" y="1828800"/>
            <a:ext cx="1828800" cy="430530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37160" tIns="685800" rIns="91440" bIns="91440"/>
          <a:lstStyle>
            <a:lvl1pPr algn="l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E5E5-F4AA-C84D-9FE0-256AAEA2F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0"/>
            <a:ext cx="7772400" cy="1517904"/>
          </a:xfrm>
        </p:spPr>
        <p:txBody>
          <a:bodyPr tIns="0" anchor="b"/>
          <a:lstStyle>
            <a:lvl1pPr algn="l">
              <a:defRPr sz="4400" b="0" spc="-20" baseline="0">
                <a:latin typeface="+mj-lt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B9D93D7-D955-1447-97B6-2BEDC90988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8544" y="1828800"/>
            <a:ext cx="1828800" cy="595745"/>
          </a:xfrm>
          <a:solidFill>
            <a:schemeClr val="tx2"/>
          </a:solidFill>
          <a:ln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0"/>
              </a:spcAft>
              <a:defRPr sz="1400"/>
            </a:lvl2pPr>
            <a:lvl3pPr algn="l">
              <a:spcAft>
                <a:spcPts val="0"/>
              </a:spcAft>
              <a:defRPr sz="1400"/>
            </a:lvl3pPr>
            <a:lvl4pPr algn="l">
              <a:spcAft>
                <a:spcPts val="0"/>
              </a:spcAft>
              <a:defRPr sz="1400"/>
            </a:lvl4pPr>
            <a:lvl5pPr algn="l">
              <a:spcAft>
                <a:spcPts val="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8BEFF0C-A798-5D4F-9055-A2835E58EC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1828800"/>
            <a:ext cx="1828800" cy="595745"/>
          </a:xfrm>
          <a:solidFill>
            <a:schemeClr val="tx2"/>
          </a:solidFill>
          <a:ln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2783B13-B137-1148-9015-7169E9546B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70048" y="1828800"/>
            <a:ext cx="1828800" cy="595745"/>
          </a:xfrm>
          <a:solidFill>
            <a:schemeClr val="tx2"/>
          </a:solidFill>
          <a:ln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FC5DA66-91A5-724C-8386-13790047750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63440" y="1828800"/>
            <a:ext cx="1828800" cy="595745"/>
          </a:xfrm>
          <a:solidFill>
            <a:schemeClr val="tx2"/>
          </a:solidFill>
          <a:ln>
            <a:noFill/>
          </a:ln>
        </p:spPr>
        <p:txBody>
          <a:bodyPr lIns="137160" tIns="0" rIns="91440" bIns="0" anchor="ctr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61553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riculum -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7AAC96-A0D8-7D4B-94D1-9EE08EE967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799" y="1828799"/>
            <a:ext cx="3657600" cy="210312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400" b="0" spc="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5068BC-5041-F24C-85F4-0A28FE0AF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00600" y="1828800"/>
            <a:ext cx="3657600" cy="2103120"/>
          </a:xfrm>
          <a:solidFill>
            <a:schemeClr val="bg1"/>
          </a:solidFill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400" b="0" spc="0">
                <a:solidFill>
                  <a:schemeClr val="tx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6E5E5-F4AA-C84D-9FE0-256AAEA2F2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0"/>
            <a:ext cx="7772400" cy="1517904"/>
          </a:xfrm>
        </p:spPr>
        <p:txBody>
          <a:bodyPr tIns="0" anchor="b"/>
          <a:lstStyle>
            <a:lvl1pPr algn="l">
              <a:defRPr sz="4400" b="0" spc="-20" baseline="0">
                <a:latin typeface="+mj-lt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C490F67-42A5-F14E-B7F9-37F238A4A5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828800"/>
            <a:ext cx="3657600" cy="594360"/>
          </a:xfrm>
          <a:solidFill>
            <a:schemeClr val="tx2"/>
          </a:solidFill>
          <a:ln w="6350">
            <a:noFill/>
          </a:ln>
        </p:spPr>
        <p:txBody>
          <a:bodyPr lIns="182880" tIns="164592" rIns="137160" bIns="137160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C4893F0B-BD33-6246-85BD-3CCCD1838B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0600" y="1828800"/>
            <a:ext cx="3657600" cy="594360"/>
          </a:xfrm>
          <a:solidFill>
            <a:schemeClr val="tx2"/>
          </a:solidFill>
          <a:ln w="6350">
            <a:noFill/>
          </a:ln>
        </p:spPr>
        <p:txBody>
          <a:bodyPr lIns="182880" tIns="164592" rIns="137160" bIns="137160"/>
          <a:lstStyle>
            <a:lvl1pPr algn="l">
              <a:spcAft>
                <a:spcPts val="0"/>
              </a:spcAft>
              <a:defRPr sz="1600">
                <a:solidFill>
                  <a:schemeClr val="bg1"/>
                </a:solidFill>
              </a:defRPr>
            </a:lvl1pPr>
            <a:lvl2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2pPr>
            <a:lvl3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3pPr>
            <a:lvl4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4pPr>
            <a:lvl5pPr algn="l">
              <a:spcAft>
                <a:spcPts val="600"/>
              </a:spcAft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0C3536-349E-9740-BCF0-2B6F9D1ACE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228683"/>
            <a:ext cx="3657600" cy="2103120"/>
          </a:xfr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400" b="0" spc="0"/>
            </a:lvl1pPr>
            <a:lvl2pPr algn="l">
              <a:spcAft>
                <a:spcPts val="600"/>
              </a:spcAft>
              <a:defRPr sz="1400" spc="0"/>
            </a:lvl2pPr>
            <a:lvl3pPr algn="l">
              <a:spcAft>
                <a:spcPts val="600"/>
              </a:spcAft>
              <a:defRPr sz="1400" spc="0"/>
            </a:lvl3pPr>
            <a:lvl4pPr algn="l">
              <a:spcAft>
                <a:spcPts val="600"/>
              </a:spcAft>
              <a:defRPr sz="1400" spc="0"/>
            </a:lvl4pPr>
            <a:lvl5pPr algn="l"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34436A-2B90-6249-BF91-B7E8C23A8E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00600" y="4228683"/>
            <a:ext cx="3657600" cy="2103120"/>
          </a:xfrm>
          <a:ln w="6350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lIns="182880" tIns="685800" rIns="137160" bIns="137160"/>
          <a:lstStyle>
            <a:lvl1pPr algn="l">
              <a:spcAft>
                <a:spcPts val="600"/>
              </a:spcAft>
              <a:defRPr sz="1400" b="0" spc="0"/>
            </a:lvl1pPr>
            <a:lvl2pPr algn="l">
              <a:spcAft>
                <a:spcPts val="600"/>
              </a:spcAft>
              <a:defRPr sz="1400" spc="0"/>
            </a:lvl2pPr>
            <a:lvl3pPr algn="l">
              <a:spcAft>
                <a:spcPts val="600"/>
              </a:spcAft>
              <a:defRPr sz="1400" spc="0"/>
            </a:lvl3pPr>
            <a:lvl4pPr algn="l">
              <a:spcAft>
                <a:spcPts val="600"/>
              </a:spcAft>
              <a:defRPr sz="1400" spc="0"/>
            </a:lvl4pPr>
            <a:lvl5pPr algn="l">
              <a:spcAft>
                <a:spcPts val="600"/>
              </a:spcAft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2F14E9-ACF6-ED4D-99A4-AA5EFFA1053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800" y="4225635"/>
            <a:ext cx="3657600" cy="594360"/>
          </a:xfrm>
          <a:solidFill>
            <a:schemeClr val="tx2"/>
          </a:solidFill>
        </p:spPr>
        <p:txBody>
          <a:bodyPr lIns="182880" tIns="164592" rIns="137160" bIns="13716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BEC11C2-4C45-8E4D-A60A-30688C0D68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00600" y="4228683"/>
            <a:ext cx="3657600" cy="594360"/>
          </a:xfrm>
          <a:solidFill>
            <a:schemeClr val="tx2"/>
          </a:solidFill>
        </p:spPr>
        <p:txBody>
          <a:bodyPr lIns="182880" tIns="164592" rIns="137160" bIns="13716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01996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- 9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C8F69952-DDE8-254A-B98C-29E4A56BCE8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86000" y="4425696"/>
            <a:ext cx="4114800" cy="2212848"/>
          </a:xfrm>
          <a:solidFill>
            <a:schemeClr val="bg1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6000" b="0">
                <a:solidFill>
                  <a:schemeClr val="tx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tx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D4F13E35-87EC-C24D-92D8-FDBC4ECC1A9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00800" y="4427538"/>
            <a:ext cx="2743200" cy="2212848"/>
          </a:xfrm>
          <a:solidFill>
            <a:schemeClr val="tx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7143ECE4-E5E9-9644-9928-0613FBBD485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58000" y="-1"/>
            <a:ext cx="2286000" cy="2212848"/>
          </a:xfrm>
          <a:solidFill>
            <a:schemeClr val="tx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92775517-9FC8-D140-8804-94F2F90E2A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8000" y="2212848"/>
            <a:ext cx="2286000" cy="2212848"/>
          </a:xfr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solidFill>
                  <a:schemeClr val="tx2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/>
            </a:lvl2pPr>
            <a:lvl3pPr algn="ctr">
              <a:lnSpc>
                <a:spcPct val="90000"/>
              </a:lnSpc>
              <a:spcAft>
                <a:spcPts val="0"/>
              </a:spcAft>
              <a:defRPr sz="1600"/>
            </a:lvl3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386BDE44-D965-9649-B073-BCADB4EABE8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2212848"/>
            <a:ext cx="2743200" cy="2212848"/>
          </a:xfr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solidFill>
                  <a:schemeClr val="tx2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/>
            </a:lvl2pPr>
            <a:lvl3pPr algn="ctr">
              <a:lnSpc>
                <a:spcPct val="90000"/>
              </a:lnSpc>
              <a:spcAft>
                <a:spcPts val="0"/>
              </a:spcAft>
              <a:defRPr sz="1600"/>
            </a:lvl3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D5BC5C6-A862-7A4E-B615-47D24DF9DF7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0" y="4425696"/>
            <a:ext cx="2286000" cy="2212848"/>
          </a:xfrm>
          <a:solidFill>
            <a:schemeClr val="tx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DDA8EE8-B029-5B46-81EB-DA7C2FB3D80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743200" y="2212848"/>
            <a:ext cx="4114800" cy="2212848"/>
          </a:xfrm>
          <a:solidFill>
            <a:schemeClr val="tx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6000" b="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C85F00-3917-CF47-B34F-F5BD0E1169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0"/>
            <a:ext cx="4572000" cy="2212848"/>
          </a:xfrm>
          <a:solidFill>
            <a:schemeClr val="tx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6000" b="0">
                <a:solidFill>
                  <a:schemeClr val="bg1"/>
                </a:solidFill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>
                <a:solidFill>
                  <a:schemeClr val="bg1"/>
                </a:solidFill>
              </a:defRPr>
            </a:lvl2pPr>
            <a:lvl3pPr algn="ctr">
              <a:lnSpc>
                <a:spcPct val="90000"/>
              </a:lnSpc>
              <a:spcAft>
                <a:spcPts val="0"/>
              </a:spcAft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50C7C18E-35B3-FC4D-B564-E7ED79437B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0" y="0"/>
            <a:ext cx="2286000" cy="2212848"/>
          </a:xfr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lIns="91440" rIns="91440" anchor="ctr"/>
          <a:lstStyle>
            <a:lvl1pPr algn="ctr">
              <a:lnSpc>
                <a:spcPct val="90000"/>
              </a:lnSpc>
              <a:spcAft>
                <a:spcPts val="0"/>
              </a:spcAft>
              <a:defRPr sz="5400" b="0">
                <a:latin typeface="+mj-lt"/>
              </a:defRPr>
            </a:lvl1pPr>
            <a:lvl2pPr algn="ctr">
              <a:lnSpc>
                <a:spcPct val="90000"/>
              </a:lnSpc>
              <a:spcAft>
                <a:spcPts val="0"/>
              </a:spcAft>
              <a:defRPr sz="2400"/>
            </a:lvl2pPr>
            <a:lvl3pPr algn="ctr">
              <a:lnSpc>
                <a:spcPct val="90000"/>
              </a:lnSpc>
              <a:spcAft>
                <a:spcPts val="0"/>
              </a:spcAft>
              <a:defRPr sz="1600"/>
            </a:lvl3pPr>
          </a:lstStyle>
          <a:p>
            <a:pPr lvl="0"/>
            <a:r>
              <a:rPr lang="en-US" dirty="0"/>
              <a:t>Edit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80951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39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1" y="1005840"/>
            <a:ext cx="2781300" cy="4709160"/>
          </a:xfrm>
        </p:spPr>
        <p:txBody>
          <a:bodyPr/>
          <a:lstStyle>
            <a:lvl1pPr algn="l">
              <a:defRPr sz="1600" spc="0">
                <a:solidFill>
                  <a:schemeClr val="tx1"/>
                </a:solidFill>
              </a:defRPr>
            </a:lvl1pPr>
            <a:lvl2pPr algn="l">
              <a:defRPr sz="1600" spc="0">
                <a:solidFill>
                  <a:schemeClr val="tx1"/>
                </a:solidFill>
              </a:defRPr>
            </a:lvl2pPr>
            <a:lvl3pPr algn="l">
              <a:defRPr sz="1600" spc="0">
                <a:solidFill>
                  <a:schemeClr val="tx1"/>
                </a:solidFill>
              </a:defRPr>
            </a:lvl3pPr>
            <a:lvl4pPr algn="l">
              <a:defRPr sz="1600" spc="0">
                <a:solidFill>
                  <a:schemeClr val="tx1"/>
                </a:solidFill>
              </a:defRPr>
            </a:lvl4pPr>
            <a:lvl5pPr algn="l">
              <a:defRPr sz="1600"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4709160" cy="3456432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4709160" cy="272491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80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E4F94-DE53-0D4F-9C29-95A860011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3D4A63-CCD7-CF49-B3D4-76FCDDEE316A}"/>
              </a:ext>
            </a:extLst>
          </p:cNvPr>
          <p:cNvCxnSpPr>
            <a:cxnSpLocks/>
          </p:cNvCxnSpPr>
          <p:nvPr userDrawn="1"/>
        </p:nvCxnSpPr>
        <p:spPr>
          <a:xfrm>
            <a:off x="5712460" y="0"/>
            <a:ext cx="0" cy="68580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24089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920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17904"/>
          </a:xfrm>
        </p:spPr>
        <p:txBody>
          <a:bodyPr anchor="b"/>
          <a:lstStyle>
            <a:lvl1pPr algn="l">
              <a:lnSpc>
                <a:spcPct val="95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53009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Bas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34709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Sid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2D5C17-222B-B041-B8CC-506EE956DBE0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0F96D7-E1A8-844A-80A0-F03B8FD3FFE9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9385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A0382A-41F2-A443-821F-3F95C7DFEC9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8D26B0-1CD4-FB41-A78C-F557F7B05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5139" b="-565"/>
          <a:stretch/>
        </p:blipFill>
        <p:spPr>
          <a:xfrm>
            <a:off x="6004580" y="1124712"/>
            <a:ext cx="3126481" cy="5546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4E431E-825A-294E-B7AD-2D288C1A213F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632" y="0"/>
            <a:ext cx="5151668" cy="3605349"/>
          </a:xfrm>
        </p:spPr>
        <p:txBody>
          <a:bodyPr anchor="b"/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56820B-1C15-F043-9777-053D813A7C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5632" y="3696871"/>
            <a:ext cx="5151668" cy="1169042"/>
          </a:xfrm>
        </p:spPr>
        <p:txBody>
          <a:bodyPr/>
          <a:lstStyle>
            <a:lvl1pPr algn="l">
              <a:defRPr sz="22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883E360-0D8E-1045-B3EE-D3202095FE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5651" y="1835330"/>
            <a:ext cx="2362200" cy="3030583"/>
          </a:xfrm>
          <a:solidFill>
            <a:schemeClr val="bg1"/>
          </a:solidFill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E9BD04-78AF-FB4A-A7D6-ED6612D55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22257" y="5146045"/>
            <a:ext cx="2286000" cy="6709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8CB17A-54A6-254C-9F79-7FE2B05CBCC5}"/>
              </a:ext>
            </a:extLst>
          </p:cNvPr>
          <p:cNvCxnSpPr>
            <a:cxnSpLocks/>
          </p:cNvCxnSpPr>
          <p:nvPr userDrawn="1"/>
        </p:nvCxnSpPr>
        <p:spPr>
          <a:xfrm>
            <a:off x="3401165" y="5150347"/>
            <a:ext cx="0" cy="170765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71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d"/>
      </p:transition>
    </mc:Choice>
    <mc:Fallback xmlns="">
      <p:transition spd="slow">
        <p:wipe dir="d"/>
      </p:transition>
    </mc:Fallback>
  </mc:AlternateContent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235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Ful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4472940" cy="345643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736"/>
            <a:ext cx="4469296" cy="2724912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990600"/>
            <a:ext cx="2786063" cy="4724400"/>
          </a:xfrm>
        </p:spPr>
        <p:txBody>
          <a:bodyPr/>
          <a:lstStyle>
            <a:lvl1pPr algn="l">
              <a:defRPr spc="0">
                <a:solidFill>
                  <a:schemeClr val="bg1"/>
                </a:solidFill>
              </a:defRPr>
            </a:lvl1pPr>
            <a:lvl2pPr algn="l">
              <a:defRPr spc="0">
                <a:solidFill>
                  <a:schemeClr val="bg1"/>
                </a:solidFill>
              </a:defRPr>
            </a:lvl2pPr>
            <a:lvl3pPr algn="l">
              <a:defRPr spc="0">
                <a:solidFill>
                  <a:schemeClr val="bg1"/>
                </a:solidFill>
              </a:defRPr>
            </a:lvl3pPr>
            <a:lvl4pPr algn="l">
              <a:defRPr spc="0">
                <a:solidFill>
                  <a:schemeClr val="bg1"/>
                </a:solidFill>
              </a:defRPr>
            </a:lvl4pPr>
            <a:lvl5pPr algn="l"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D96E04-16AF-724B-8CBD-635DF39EC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02027D-4FBC-6148-86D2-BF4C61EF660E}"/>
              </a:ext>
            </a:extLst>
          </p:cNvPr>
          <p:cNvCxnSpPr>
            <a:cxnSpLocks/>
          </p:cNvCxnSpPr>
          <p:nvPr userDrawn="1"/>
        </p:nvCxnSpPr>
        <p:spPr>
          <a:xfrm>
            <a:off x="5712460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040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920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360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Spli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BE4281-5740-0A43-A585-9F0DF1530C89}"/>
              </a:ext>
            </a:extLst>
          </p:cNvPr>
          <p:cNvSpPr/>
          <p:nvPr userDrawn="1"/>
        </p:nvSpPr>
        <p:spPr>
          <a:xfrm>
            <a:off x="0" y="0"/>
            <a:ext cx="5715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2F2419-0A6D-B449-B699-13B3994AE2F6}"/>
              </a:ext>
            </a:extLst>
          </p:cNvPr>
          <p:cNvSpPr/>
          <p:nvPr userDrawn="1"/>
        </p:nvSpPr>
        <p:spPr>
          <a:xfrm>
            <a:off x="571500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2"/>
            <a:ext cx="4472940" cy="345643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736"/>
            <a:ext cx="4472940" cy="2724912"/>
          </a:xfrm>
        </p:spPr>
        <p:txBody>
          <a:bodyPr/>
          <a:lstStyle>
            <a:lvl1pPr marL="0" indent="0" algn="l">
              <a:buNone/>
              <a:defRPr sz="20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005840"/>
            <a:ext cx="2786063" cy="4709160"/>
          </a:xfrm>
        </p:spPr>
        <p:txBody>
          <a:bodyPr/>
          <a:lstStyle>
            <a:lvl1pPr algn="l">
              <a:defRPr spc="0"/>
            </a:lvl1pPr>
            <a:lvl2pPr algn="l">
              <a:defRPr spc="0"/>
            </a:lvl2pPr>
            <a:lvl3pPr algn="l">
              <a:defRPr spc="0"/>
            </a:lvl3pPr>
            <a:lvl4pPr algn="l">
              <a:defRPr spc="0"/>
            </a:lvl4pPr>
            <a:lvl5pPr algn="l">
              <a:defRPr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FC882F-B4B0-224E-904D-98B0B93D985D}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6AB7F9-1D4A-CF41-A096-A4423E70A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49028"/>
      </p:ext>
    </p:extLst>
  </p:cSld>
  <p:clrMapOvr>
    <a:masterClrMapping/>
  </p:clrMapOvr>
  <p:transition spd="slow">
    <p:wipe dir="d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920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7" orient="horz" pos="62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360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Spli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0"/>
            <a:ext cx="3429001" cy="3456432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2038"/>
            <a:ext cx="3429001" cy="2722562"/>
          </a:xfrm>
        </p:spPr>
        <p:txBody>
          <a:bodyPr/>
          <a:lstStyle>
            <a:lvl1pPr marL="0" indent="0" algn="l">
              <a:buNone/>
              <a:defRPr sz="1800" spc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1" y="990600"/>
            <a:ext cx="3848100" cy="4724400"/>
          </a:xfrm>
        </p:spPr>
        <p:txBody>
          <a:bodyPr/>
          <a:lstStyle>
            <a:lvl1pPr algn="l">
              <a:defRPr spc="0">
                <a:solidFill>
                  <a:schemeClr val="tx1"/>
                </a:solidFill>
              </a:defRPr>
            </a:lvl1pPr>
            <a:lvl2pPr algn="l">
              <a:defRPr spc="0">
                <a:solidFill>
                  <a:schemeClr val="tx1"/>
                </a:solidFill>
              </a:defRPr>
            </a:lvl2pPr>
            <a:lvl3pPr algn="l">
              <a:defRPr spc="0">
                <a:solidFill>
                  <a:schemeClr val="tx1"/>
                </a:solidFill>
              </a:defRPr>
            </a:lvl3pPr>
            <a:lvl4pPr algn="l">
              <a:defRPr spc="0">
                <a:solidFill>
                  <a:schemeClr val="tx1"/>
                </a:solidFill>
              </a:defRPr>
            </a:lvl4pPr>
            <a:lvl5pPr algn="l">
              <a:defRPr spc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46F02-0852-F144-9705-6D4DB5A53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0" y="5911644"/>
            <a:ext cx="1828800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32789"/>
      </p:ext>
    </p:extLst>
  </p:cSld>
  <p:clrMapOvr>
    <a:masterClrMapping/>
  </p:clrMapOvr>
  <p:transition spd="slow"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920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-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4952998" cy="827532"/>
          </a:xfrm>
        </p:spPr>
        <p:txBody>
          <a:bodyPr tIns="0" anchor="t"/>
          <a:lstStyle>
            <a:lvl1pPr algn="l">
              <a:defRPr sz="1800" b="1" spc="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1073" y="990600"/>
            <a:ext cx="2466227" cy="4740068"/>
          </a:xfrm>
        </p:spPr>
        <p:txBody>
          <a:bodyPr tIns="0"/>
          <a:lstStyle>
            <a:lvl1pPr algn="l">
              <a:defRPr sz="1600" spc="0">
                <a:solidFill>
                  <a:schemeClr val="bg1"/>
                </a:solidFill>
              </a:defRPr>
            </a:lvl1pPr>
            <a:lvl2pPr algn="l">
              <a:defRPr sz="1600" spc="0">
                <a:solidFill>
                  <a:schemeClr val="bg1"/>
                </a:solidFill>
              </a:defRPr>
            </a:lvl2pPr>
            <a:lvl3pPr algn="l">
              <a:defRPr sz="1600" spc="0">
                <a:solidFill>
                  <a:schemeClr val="bg1"/>
                </a:solidFill>
              </a:defRPr>
            </a:lvl3pPr>
            <a:lvl4pPr algn="l">
              <a:defRPr sz="1600" spc="0">
                <a:solidFill>
                  <a:schemeClr val="bg1"/>
                </a:solidFill>
              </a:defRPr>
            </a:lvl4pPr>
            <a:lvl5pPr algn="l">
              <a:defRPr sz="1600"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46F02-0852-F144-9705-6D4DB5A53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2" y="5911644"/>
            <a:ext cx="1828796" cy="53678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D825E-D77A-BC4B-A290-2A9BD3E2CF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799" y="1828800"/>
            <a:ext cx="4952999" cy="4495800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4902960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6" orient="horz" pos="2256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3552" userDrawn="1">
          <p15:clr>
            <a:srgbClr val="FBAE40"/>
          </p15:clr>
        </p15:guide>
        <p15:guide id="13" pos="403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5091239" cy="827532"/>
          </a:xfrm>
        </p:spPr>
        <p:txBody>
          <a:bodyPr tIns="0" anchor="t"/>
          <a:lstStyle>
            <a:lvl1pPr algn="l">
              <a:defRPr sz="1800" b="1" spc="0" baseline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US" dirty="0"/>
              <a:t>Click to edit Master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1073" y="990600"/>
            <a:ext cx="2466227" cy="4740068"/>
          </a:xfrm>
        </p:spPr>
        <p:txBody>
          <a:bodyPr tIns="0"/>
          <a:lstStyle>
            <a:lvl1pPr algn="l">
              <a:defRPr sz="1600" spc="0">
                <a:solidFill>
                  <a:schemeClr val="bg1"/>
                </a:solidFill>
              </a:defRPr>
            </a:lvl1pPr>
            <a:lvl2pPr algn="l">
              <a:defRPr spc="0">
                <a:solidFill>
                  <a:schemeClr val="bg1"/>
                </a:solidFill>
              </a:defRPr>
            </a:lvl2pPr>
            <a:lvl3pPr algn="l">
              <a:defRPr spc="0">
                <a:solidFill>
                  <a:schemeClr val="bg1"/>
                </a:solidFill>
              </a:defRPr>
            </a:lvl3pPr>
            <a:lvl4pPr algn="l">
              <a:defRPr spc="0">
                <a:solidFill>
                  <a:schemeClr val="bg1"/>
                </a:solidFill>
              </a:defRPr>
            </a:lvl4pPr>
            <a:lvl5pPr algn="l"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46F02-0852-F144-9705-6D4DB5A53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2" y="5911644"/>
            <a:ext cx="1828796" cy="53678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CD825E-D77A-BC4B-A290-2A9BD3E2CF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798" y="1828800"/>
            <a:ext cx="2362202" cy="4495800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B8D1FC-0CEB-0245-8F07-CBB6F3C4CBF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17887" y="1828800"/>
            <a:ext cx="2359152" cy="4495800"/>
          </a:xfrm>
        </p:spPr>
        <p:txBody>
          <a:bodyPr/>
          <a:lstStyle>
            <a:lvl1pPr algn="l">
              <a:defRPr sz="1600" spc="0"/>
            </a:lvl1pPr>
            <a:lvl2pPr algn="l">
              <a:defRPr sz="1600" spc="0"/>
            </a:lvl2pPr>
            <a:lvl3pPr algn="l">
              <a:defRPr sz="1600" spc="0"/>
            </a:lvl3pPr>
            <a:lvl4pPr algn="l">
              <a:defRPr sz="1600" spc="0"/>
            </a:lvl4pPr>
            <a:lvl5pPr algn="l">
              <a:defRPr sz="1600" spc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442768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3648" userDrawn="1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6" orient="horz" pos="2256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2136" userDrawn="1">
          <p15:clr>
            <a:srgbClr val="FBAE40"/>
          </p15:clr>
        </p15:guide>
        <p15:guide id="13" pos="403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-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9915828-8B97-0D41-A0B7-33EA569D7A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999" cy="6629400"/>
          </a:xfrm>
          <a:ln>
            <a:noFill/>
          </a:ln>
        </p:spPr>
        <p:txBody>
          <a:bodyPr anchor="ctr"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557C2-FB7C-1643-A6B5-56D90E9B046E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C68E0-1B5A-964A-ACF1-F575D93A4E54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672D13-8C0B-3A47-B9B7-7AA71736C4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1073" y="990600"/>
            <a:ext cx="2466227" cy="4392561"/>
          </a:xfrm>
        </p:spPr>
        <p:txBody>
          <a:bodyPr tIns="0"/>
          <a:lstStyle>
            <a:lvl1pPr algn="l">
              <a:defRPr sz="1600" spc="0">
                <a:solidFill>
                  <a:schemeClr val="bg1"/>
                </a:solidFill>
              </a:defRPr>
            </a:lvl1pPr>
            <a:lvl2pPr algn="l">
              <a:defRPr spc="0">
                <a:solidFill>
                  <a:schemeClr val="bg1"/>
                </a:solidFill>
              </a:defRPr>
            </a:lvl2pPr>
            <a:lvl3pPr algn="l">
              <a:defRPr spc="0">
                <a:solidFill>
                  <a:schemeClr val="bg1"/>
                </a:solidFill>
              </a:defRPr>
            </a:lvl3pPr>
            <a:lvl4pPr algn="l">
              <a:defRPr spc="0">
                <a:solidFill>
                  <a:schemeClr val="bg1"/>
                </a:solidFill>
              </a:defRPr>
            </a:lvl4pPr>
            <a:lvl5pPr algn="l">
              <a:defRPr spc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246F02-0852-F144-9705-6D4DB5A53C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4052" y="5911644"/>
            <a:ext cx="1828796" cy="53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26165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>
        <p15:guide id="1" pos="3648">
          <p15:clr>
            <a:srgbClr val="FBAE40"/>
          </p15:clr>
        </p15:guide>
        <p15:guide id="3" pos="3840">
          <p15:clr>
            <a:srgbClr val="FBAE40"/>
          </p15:clr>
        </p15:guide>
        <p15:guide id="4" pos="432">
          <p15:clr>
            <a:srgbClr val="FBAE40"/>
          </p15:clr>
        </p15:guide>
        <p15:guide id="5" pos="5328">
          <p15:clr>
            <a:srgbClr val="FBAE40"/>
          </p15:clr>
        </p15:guide>
        <p15:guide id="7" orient="horz" pos="624">
          <p15:clr>
            <a:srgbClr val="FBAE40"/>
          </p15:clr>
        </p15:guide>
        <p15:guide id="9" orient="horz" pos="3984">
          <p15:clr>
            <a:srgbClr val="FBAE40"/>
          </p15:clr>
        </p15:guide>
        <p15:guide id="10" pos="5592">
          <p15:clr>
            <a:srgbClr val="FBAE40"/>
          </p15:clr>
        </p15:guide>
        <p15:guide id="11" pos="168">
          <p15:clr>
            <a:srgbClr val="FBAE40"/>
          </p15:clr>
        </p15:guide>
        <p15:guide id="12" pos="2136">
          <p15:clr>
            <a:srgbClr val="FBAE40"/>
          </p15:clr>
        </p15:guide>
        <p15:guide id="13" pos="40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0E67F4-E68C-764D-AD46-CD8820DB36CD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517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28800"/>
            <a:ext cx="7772400" cy="4305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06208-22DD-E94C-9E51-762921CA64DB}"/>
              </a:ext>
            </a:extLst>
          </p:cNvPr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26" r:id="rId2"/>
    <p:sldLayoutId id="2147483719" r:id="rId3"/>
    <p:sldLayoutId id="2147483685" r:id="rId4"/>
    <p:sldLayoutId id="2147483684" r:id="rId5"/>
    <p:sldLayoutId id="2147483722" r:id="rId6"/>
    <p:sldLayoutId id="2147483724" r:id="rId7"/>
    <p:sldLayoutId id="2147483725" r:id="rId8"/>
    <p:sldLayoutId id="2147483732" r:id="rId9"/>
    <p:sldLayoutId id="2147483736" r:id="rId10"/>
    <p:sldLayoutId id="2147483734" r:id="rId11"/>
    <p:sldLayoutId id="2147483733" r:id="rId12"/>
    <p:sldLayoutId id="2147483723" r:id="rId13"/>
    <p:sldLayoutId id="2147483720" r:id="rId14"/>
    <p:sldLayoutId id="2147483698" r:id="rId15"/>
    <p:sldLayoutId id="2147483686" r:id="rId16"/>
    <p:sldLayoutId id="2147483688" r:id="rId17"/>
    <p:sldLayoutId id="2147483700" r:id="rId18"/>
    <p:sldLayoutId id="2147483729" r:id="rId19"/>
    <p:sldLayoutId id="2147483728" r:id="rId20"/>
    <p:sldLayoutId id="2147483730" r:id="rId21"/>
    <p:sldLayoutId id="2147483731" r:id="rId22"/>
    <p:sldLayoutId id="2147483735" r:id="rId23"/>
    <p:sldLayoutId id="2147483691" r:id="rId24"/>
    <p:sldLayoutId id="2147483689" r:id="rId25"/>
    <p:sldLayoutId id="2147483690" r:id="rId26"/>
    <p:sldLayoutId id="2147483721" r:id="rId27"/>
  </p:sldLayoutIdLst>
  <p:transition spd="slow">
    <p:wipe/>
  </p:transition>
  <p:hf sldNum="0" hdr="0" ftr="0" dt="0"/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MingLiU" panose="02020509000000000000" pitchFamily="49" charset="-120"/>
          <a:cs typeface="+mj-cs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1800" b="1" kern="1200" spc="0" baseline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9525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tabLst/>
        <a:defRPr sz="1600" kern="1200" spc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9525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tabLst/>
        <a:defRPr sz="1600" kern="1200" spc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9525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tabLst/>
        <a:defRPr sz="1600" kern="1200" spc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9525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tabLst/>
        <a:defRPr sz="1600" kern="1200" spc="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920">
          <p15:clr>
            <a:srgbClr val="F26B43"/>
          </p15:clr>
        </p15:guide>
        <p15:guide id="2" pos="168">
          <p15:clr>
            <a:srgbClr val="F26B43"/>
          </p15:clr>
        </p15:guide>
        <p15:guide id="3" pos="5592">
          <p15:clr>
            <a:srgbClr val="F26B43"/>
          </p15:clr>
        </p15:guide>
        <p15:guide id="4" pos="432">
          <p15:clr>
            <a:srgbClr val="F26B43"/>
          </p15:clr>
        </p15:guide>
        <p15:guide id="5" pos="5328">
          <p15:clr>
            <a:srgbClr val="F26B43"/>
          </p15:clr>
        </p15:guide>
        <p15:guide id="6" pos="3840">
          <p15:clr>
            <a:srgbClr val="F26B43"/>
          </p15:clr>
        </p15:guide>
        <p15:guide id="7" orient="horz" pos="552" userDrawn="1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3600" userDrawn="1">
          <p15:clr>
            <a:srgbClr val="F26B43"/>
          </p15:clr>
        </p15:guide>
        <p15:guide id="13" pos="2880" userDrawn="1">
          <p15:clr>
            <a:srgbClr val="F26B43"/>
          </p15:clr>
        </p15:guide>
        <p15:guide id="14" orient="horz" pos="3864" userDrawn="1">
          <p15:clr>
            <a:srgbClr val="F26B43"/>
          </p15:clr>
        </p15:guide>
        <p15:guide id="15" orient="horz" pos="3984" userDrawn="1">
          <p15:clr>
            <a:srgbClr val="F26B43"/>
          </p15:clr>
        </p15:guide>
        <p15:guide id="16" orient="horz" pos="624" userDrawn="1">
          <p15:clr>
            <a:srgbClr val="F26B43"/>
          </p15:clr>
        </p15:guide>
        <p15:guide id="18" pos="2304" userDrawn="1">
          <p15:clr>
            <a:srgbClr val="F26B43"/>
          </p15:clr>
        </p15:guide>
        <p15:guide id="19" orient="horz" pos="2088" userDrawn="1">
          <p15:clr>
            <a:srgbClr val="F26B43"/>
          </p15:clr>
        </p15:guide>
        <p15:guide id="20" orient="horz" pos="3144" userDrawn="1">
          <p15:clr>
            <a:srgbClr val="F26B43"/>
          </p15:clr>
        </p15:guide>
        <p15:guide id="21" orient="horz" pos="27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B16212-9F1C-4644-9225-2954FC1968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012" y="2771559"/>
            <a:ext cx="3631473" cy="1240895"/>
          </a:xfrm>
        </p:spPr>
        <p:txBody>
          <a:bodyPr/>
          <a:lstStyle/>
          <a:p>
            <a:pPr algn="ctr"/>
            <a:r>
              <a:rPr lang="en-US" sz="3600" dirty="0" smtClean="0">
                <a:latin typeface="+mj-lt"/>
              </a:rPr>
              <a:t>Washington University in St. Louis:</a:t>
            </a:r>
          </a:p>
          <a:p>
            <a:pPr algn="ctr"/>
            <a:r>
              <a:rPr lang="en-US" sz="3600" dirty="0" smtClean="0">
                <a:latin typeface="+mj-lt"/>
              </a:rPr>
              <a:t>Proposed FSRDC Site</a:t>
            </a:r>
            <a:endParaRPr lang="en-US" sz="1600" dirty="0">
              <a:latin typeface="+mj-lt"/>
            </a:endParaRPr>
          </a:p>
          <a:p>
            <a:endParaRPr lang="en-US" sz="1600" spc="0" dirty="0"/>
          </a:p>
        </p:txBody>
      </p:sp>
      <p:sp>
        <p:nvSpPr>
          <p:cNvPr id="9" name="Rectangle 8"/>
          <p:cNvSpPr/>
          <p:nvPr/>
        </p:nvSpPr>
        <p:spPr>
          <a:xfrm>
            <a:off x="4555067" y="388773"/>
            <a:ext cx="454579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Washington University in St. Louis willing to build out the space and host the Federal Statistical Research Data Center site</a:t>
            </a:r>
          </a:p>
          <a:p>
            <a:pPr marL="7143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Conveniently located </a:t>
            </a:r>
            <a:r>
              <a:rPr lang="en-US" sz="2000" dirty="0" smtClean="0"/>
              <a:t>for all participants with </a:t>
            </a:r>
            <a:r>
              <a:rPr lang="en-US" sz="2000" dirty="0"/>
              <a:t>paid parking and Metrolink access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Space available now and fully </a:t>
            </a:r>
            <a:r>
              <a:rPr lang="en-US" sz="2000" dirty="0"/>
              <a:t>meets </a:t>
            </a:r>
            <a:r>
              <a:rPr lang="en-US" sz="2000" dirty="0" smtClean="0"/>
              <a:t>security, access, and square </a:t>
            </a:r>
            <a:r>
              <a:rPr lang="en-US" sz="2000" dirty="0"/>
              <a:t>footage </a:t>
            </a:r>
            <a:r>
              <a:rPr lang="en-US" sz="2000" dirty="0" smtClean="0"/>
              <a:t>requirements </a:t>
            </a:r>
            <a:r>
              <a:rPr lang="en-US" sz="2000" dirty="0" smtClean="0">
                <a:sym typeface="Wingdings" panose="05000000000000000000" pitchFamily="2" charset="2"/>
              </a:rPr>
              <a:t> r</a:t>
            </a:r>
            <a:r>
              <a:rPr lang="en-US" sz="2000" dirty="0" smtClean="0"/>
              <a:t>eady for immediate fitting and construction</a:t>
            </a:r>
          </a:p>
          <a:p>
            <a:pPr marL="7143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418012" y="6113417"/>
            <a:ext cx="34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December 12, 2018</a:t>
            </a:r>
            <a:endParaRPr lang="en-US" dirty="0"/>
          </a:p>
        </p:txBody>
      </p:sp>
      <p:pic>
        <p:nvPicPr>
          <p:cNvPr id="2050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66" y="444138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25731" y="1225731"/>
            <a:ext cx="6858000" cy="4406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6269" y="1060269"/>
            <a:ext cx="6858000" cy="47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7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3416" y="180704"/>
            <a:ext cx="5162618" cy="8643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loor to ceiling walls with concrete slabs top/bottom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27" y="1027612"/>
            <a:ext cx="6229875" cy="467240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3462458">
            <a:off x="1201784" y="2082346"/>
            <a:ext cx="1071154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203711" y="4223650"/>
            <a:ext cx="965971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465" y="180704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54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463" y="975471"/>
            <a:ext cx="768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Photo Taken from Front Door of Knight Hall Entrance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164641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7174674">
            <a:off x="1974607" y="3108483"/>
            <a:ext cx="1071154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51948" y="2185851"/>
            <a:ext cx="190717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24-Hour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32306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1992086"/>
            <a:ext cx="2466227" cy="122137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Two paid parking garages, and Metrolink Station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646"/>
            <a:ext cx="6101805" cy="4576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645" y="1007533"/>
            <a:ext cx="483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ource Sans Pro" panose="020B0503030403020204"/>
              </a:rPr>
              <a:t>Secure Basement of Knight and Bauer Halls </a:t>
            </a:r>
            <a:r>
              <a:rPr lang="en-US" sz="2000" b="1" dirty="0" smtClean="0">
                <a:latin typeface="Source Sans Pro" panose="020B0503030403020204"/>
                <a:sym typeface="Wingdings" panose="05000000000000000000" pitchFamily="2" charset="2"/>
              </a:rPr>
              <a:t> Convenient </a:t>
            </a:r>
            <a:r>
              <a:rPr lang="en-US" sz="2000" b="1" dirty="0" smtClean="0">
                <a:latin typeface="Source Sans Pro" panose="020B0503030403020204"/>
              </a:rPr>
              <a:t>Location</a:t>
            </a:r>
            <a:endParaRPr lang="en-US" sz="2000" b="1" dirty="0">
              <a:latin typeface="Source Sans Pro" panose="020B0503030403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638" y="4651601"/>
            <a:ext cx="342900" cy="428625"/>
          </a:xfrm>
          <a:prstGeom prst="rect">
            <a:avLst/>
          </a:prstGeom>
        </p:spPr>
      </p:pic>
      <p:pic>
        <p:nvPicPr>
          <p:cNvPr id="7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3" y="383008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1724297"/>
            <a:ext cx="2466227" cy="29708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Conveniently connected by Forest Park Parkway, I-64 and I-170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Serves local players and traveling scholars from Lambert International Airport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2735"/>
            <a:ext cx="6089992" cy="455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674" y="365760"/>
            <a:ext cx="4833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Source Sans Pro" panose="020B0503030403020204"/>
              </a:rPr>
              <a:t>Location, location, location …</a:t>
            </a:r>
            <a:endParaRPr lang="en-US" sz="2000" b="1" dirty="0">
              <a:latin typeface="Source Sans Pro" panose="020B0503030403020204"/>
            </a:endParaRPr>
          </a:p>
        </p:txBody>
      </p:sp>
      <p:pic>
        <p:nvPicPr>
          <p:cNvPr id="5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3" y="383008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530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9715" r="97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1889760"/>
            <a:ext cx="2466227" cy="260512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Conveniently connected by Metrolink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Also serves local players and traveling scholars from Lambert International Airport</a:t>
            </a:r>
            <a:endParaRPr lang="en-US" sz="2000" dirty="0"/>
          </a:p>
        </p:txBody>
      </p:sp>
      <p:pic>
        <p:nvPicPr>
          <p:cNvPr id="5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3" y="383008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25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463" y="975471"/>
            <a:ext cx="768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Photo Taken from Front Door of Knight Hall Entrance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724770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15278" y="758028"/>
            <a:ext cx="2466227" cy="4392561"/>
          </a:xfrm>
        </p:spPr>
        <p:txBody>
          <a:bodyPr/>
          <a:lstStyle/>
          <a:p>
            <a:r>
              <a:rPr lang="en-US" sz="2000" dirty="0" smtClean="0"/>
              <a:t>Square Footage Needs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KC:  1100 </a:t>
            </a:r>
            <a:r>
              <a:rPr lang="en-US" sz="2000" dirty="0" err="1" smtClean="0"/>
              <a:t>sq</a:t>
            </a:r>
            <a:r>
              <a:rPr lang="en-US" sz="2000" dirty="0" smtClean="0"/>
              <a:t> feet; 10 terminals, secure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Chicago:  ~850 </a:t>
            </a:r>
            <a:r>
              <a:rPr lang="en-US" sz="2000" dirty="0" err="1" smtClean="0"/>
              <a:t>sq</a:t>
            </a:r>
            <a:r>
              <a:rPr lang="en-US" sz="2000" dirty="0" smtClean="0"/>
              <a:t> feet in secure area </a:t>
            </a:r>
          </a:p>
          <a:p>
            <a:pPr marL="352425" lvl="4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8 terminals</a:t>
            </a:r>
          </a:p>
          <a:p>
            <a:pPr marL="352425" lvl="4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*6 offices</a:t>
            </a:r>
          </a:p>
          <a:p>
            <a:pPr marL="352425" lvl="4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*Conference room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161109" y="1596228"/>
            <a:ext cx="5525588" cy="4782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i="1" dirty="0" smtClean="0">
                <a:latin typeface="Source Sans Pro" panose="020B0503030403020204"/>
              </a:rPr>
              <a:t>Requirements </a:t>
            </a:r>
            <a:r>
              <a:rPr lang="en-US" sz="2000" b="1" i="1" dirty="0">
                <a:latin typeface="Source Sans Pro" panose="020B0503030403020204"/>
              </a:rPr>
              <a:t>for a Secure Physical </a:t>
            </a:r>
            <a:r>
              <a:rPr lang="en-US" sz="2000" b="1" i="1" dirty="0" smtClean="0">
                <a:latin typeface="Source Sans Pro" panose="020B0503030403020204"/>
              </a:rPr>
              <a:t>Space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latin typeface="Source Sans Pro" panose="020B0503030403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walls that establish a 360 degree perimeter with as few doors as possible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walls that extend from “slab-to-slab”, that is, from floor-to-floor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locks, bars, and/or security film (frosted glass) on every window and skylight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solid-core doors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bars or heavy mesh grating on any air ducts that lead into the RDC that are large enough to allow human passage</a:t>
            </a: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Source Sans Pro" panose="020B0503030403020204"/>
                <a:ea typeface="Calibri" panose="020F0502020204030204" pitchFamily="34" charset="0"/>
                <a:cs typeface="Times New Roman" panose="02020603050405020304" pitchFamily="18" charset="0"/>
              </a:rPr>
              <a:t>- access panels, partitions, and windows are fastened from inside the RDC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19" y="548640"/>
            <a:ext cx="5103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latin typeface="Source Sans Pro" panose="020B0503030403020204"/>
              </a:rPr>
              <a:t>Secure Space is Ready to Build Out</a:t>
            </a:r>
            <a:endParaRPr lang="en-US" sz="2600" dirty="0">
              <a:latin typeface="Source Sans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205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1212947"/>
            <a:ext cx="2466227" cy="368499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 the basement of the newly-constructed Knight and Bauer Halls, we have more than twice the space of Kansas City that is ready to begin re-fitting immediately.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And a Café and Starbucks on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level…</a:t>
            </a:r>
            <a:endParaRPr lang="en-US" sz="20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0" y="350424"/>
            <a:ext cx="5219157" cy="2993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29" y="3542842"/>
            <a:ext cx="2534602" cy="2523337"/>
          </a:xfrm>
          <a:prstGeom prst="rect">
            <a:avLst/>
          </a:prstGeom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953" y="3729696"/>
            <a:ext cx="3300412" cy="233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3" y="84931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57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625752"/>
            <a:ext cx="2466227" cy="43925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 </a:t>
            </a:r>
            <a:r>
              <a:rPr lang="en-US" sz="2000" u="sng" dirty="0" smtClean="0"/>
              <a:t>2300 square feet </a:t>
            </a:r>
            <a:r>
              <a:rPr lang="en-US" sz="2000" dirty="0" smtClean="0"/>
              <a:t>of configurable space that includes conference tables, ED space, offices, locker room, and lavatories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security card access only stairwells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security card access </a:t>
            </a:r>
            <a:r>
              <a:rPr lang="en-US" sz="2000" dirty="0" smtClean="0"/>
              <a:t>elevators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34" y="149153"/>
            <a:ext cx="3336064" cy="661740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470263" y="2917371"/>
            <a:ext cx="965971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70263" y="4915988"/>
            <a:ext cx="965971" cy="1915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10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11073" y="2290354"/>
            <a:ext cx="2466227" cy="309280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Secure Doors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t="-635" b="635"/>
          <a:stretch/>
        </p:blipFill>
        <p:spPr>
          <a:xfrm>
            <a:off x="0" y="-69668"/>
            <a:ext cx="6300792" cy="6714308"/>
          </a:xfrm>
          <a:prstGeom prst="rect">
            <a:avLst/>
          </a:prstGeom>
        </p:spPr>
      </p:pic>
      <p:pic>
        <p:nvPicPr>
          <p:cNvPr id="5" name="Picture 2" descr="https://publicaffairs.wustl.edu/wp-content/uploads/2015/07/Washington_University_SealRGB200-oqtf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253" y="383008"/>
            <a:ext cx="1128016" cy="112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43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WU Olin Wow">
      <a:dk1>
        <a:srgbClr val="000000"/>
      </a:dk1>
      <a:lt1>
        <a:srgbClr val="FFFFFF"/>
      </a:lt1>
      <a:dk2>
        <a:srgbClr val="A51417"/>
      </a:dk2>
      <a:lt2>
        <a:srgbClr val="E7E6E6"/>
      </a:lt2>
      <a:accent1>
        <a:srgbClr val="007360"/>
      </a:accent1>
      <a:accent2>
        <a:srgbClr val="173E3A"/>
      </a:accent2>
      <a:accent3>
        <a:srgbClr val="C8C8C8"/>
      </a:accent3>
      <a:accent4>
        <a:srgbClr val="6C7373"/>
      </a:accent4>
      <a:accent5>
        <a:srgbClr val="F8BE15"/>
      </a:accent5>
      <a:accent6>
        <a:srgbClr val="005F85"/>
      </a:accent6>
      <a:hlink>
        <a:srgbClr val="A51417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10082</TotalTime>
  <Words>355</Words>
  <Application>Microsoft Office PowerPoint</Application>
  <PresentationFormat>On-screen Show (4:3)</PresentationFormat>
  <Paragraphs>47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Courier New</vt:lpstr>
      <vt:lpstr>Georgia</vt:lpstr>
      <vt:lpstr>MingLiU</vt:lpstr>
      <vt:lpstr>Source Sans Pro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Milbourn, Todd</cp:lastModifiedBy>
  <cp:revision>1534</cp:revision>
  <cp:lastPrinted>2018-12-12T18:11:57Z</cp:lastPrinted>
  <dcterms:created xsi:type="dcterms:W3CDTF">2018-06-08T20:46:10Z</dcterms:created>
  <dcterms:modified xsi:type="dcterms:W3CDTF">2018-12-12T18:27:45Z</dcterms:modified>
</cp:coreProperties>
</file>