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1-10-07T16:53:01.4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8418 3538,'0'0,"0"0,19 0,-19 0,18 0,-18 0,18 0,0 0,-18 0,0-18,18 18,-18 0,18 0,-18 0,18 0,1 0,-19 0,18 0,-18 0,36 0,-36 0,0 0,18 0,-18 0,36 0,-36 0,19 0,-1 0,0 0,0 0,0 0,0 0,0 0,1 0,-1 0,0 0,0 0,-18 0,18-18,-18-1,0 19,18-18,0 18,-18-36,0 36,37-36,-37 36,18-18,-18-1,18-17,0 18,-18-18,18 18,-18-1,18 1,-18 0,0 0,0 0,19 0,-19 0,18-1,-18 1,0-18,0 18,0-18,0 17,0 1,18-18,-18 18,0 0,0-19,0 37,0-18,0 0,0 0,0 0,0 18,0 0,0-18,0 0,-18 18,18-19,0 19,-18-36,-1 18,1-18,0 36,0-18,-18-1,18 19,-1 0,1 0,0-18,0 18,0 0,0 0,0-18,18 0,-19 18,1 0,0 0,0 0,18 0,0-18,-18 18,18 0,-18 0,18 0,-37 0,19 0,0 0,18 0,-18 0,0 0,0 0,18 0,-18 0,18 0,-19 0,1 0,0 18,0-18,0 0,18 0,-18 18,18-18,0 18,0 0,-18-18,18 19,-19-19,1 0,18 0,-18 18,18-18,-18 0,0 0,18 18,-18-18,18 0,0 0,-18 18,18-18,0 0,-19 0,1 18,0 0,18-18,-18 18,0-18,18 19,-18-19,18 18,0 0,-18-18,18 18,-19-18,19 0,-18 18,18 0,-18-18,18 18,0-18,0 19,-18-19,18 0,0 18,0 0,-18-18,18 18,0-18,0 36,0-36,0 18,0 1,0-1,0 0,0 0,0 0,0-18,0 36,0-17,0-19,0 36,0-18,0 0,0 0,0 0,18 19,-18-19,0 0,0 0,0 18,0-17,0-1,0-18,0 18,18 0,-18-18,0 18,18-18,-18 18,0-18,0 0,0 18,18 1,-18-19,19 0,-1 18,-18-18,18 0,-18 36,0-36,18 0,0 18,0-18,-18 18,18 0,-18-18,19 0,-19 0,18 0,-18 19,18-19,-18 0,0 0,18 0,0 18,-18-18,18 0,-18 0,0 0,18 0,-18 0,19 0,-1 0,-18 0,0 0,18 0,-18 0,0 0,0 0,18-18,0 18,-18 0,0 0,18 0,-18-19,18 1,-18 18,19 0</inkml:trace>
  <inkml:trace contextRef="#ctx0" brushRef="#br0" timeOffset="4751">9398 12936,'0'0,"18"0,-18 0,18 0,1 0,-1 18,0-18,0 0,0 0,37 0,-19 0,-18 0,18 0,1 0,-1 0,-18 0,18 0,19 0,-1 0,-18 0,19 0,-1 0,19 0,-1 0,-17 0,17 0,-17 0,-1 0,-17 0,17 0,0 0,-35 0,35 0,-36 0,0 0,0 0,19 0,-1 0,0 0,1 0,17 0,0 0,1 0,-19 0,0 0,1-18,17 0,1 18,-37 0,0 0,36 0,-36 0,19 0,-19 0,18 0,0 0,1 0,-19 0,18 0,-18 0,19 0,-1 0,0 0,0 0,-17 0,17 0,18 0,-17 0,-1 0,0 0,19 0,-19-18,18 18,-36 0,1 0,17 0,-18-19,0 19,18 0,1 0,-19 0,0 0,36 0,-17 0,-19 0,0 0,18 0,1 0,-19 0,18 0,-18 0,0 0,0 0,-18-18,19 0,-19 18,18-18,0 18,-18 0,0-36,18 36,-18-18,0 18,0-37,0 19,0 0,18 18,-18-18,0 18,0-36,0 36,0-19,0 19,0-18,0 0,0 0,0 0,0 0,0 0,0 18,0-19,-18 1,18 0,0 18,0-18,0 0,-18 18,18 0,-18-18,18 18,-18-18,-1-1,1 19,0 0,18 0,-18 0,0-18,18 18,-18 0,-19 0,19 0,-18 0,-18 0,17 0,-17 0,18 0,-1 0,1 0,0 0,-19 0,37 37,0-37,-55 0,37 0,0 0,0 0,17 0,-17 0,18 18,-18-18,-1 0,1 0,-18 0,17 0,1 0,0 0,-37 0,37 0,18 0,-18 0,17 0,-17 0,0 0,0 0,17 0,-17 18,0-18,18 0,0 0,-1 0,-17 0,18 0,-18 18,18-18,-37 0,1 18,17 0,-35-18,17 0,19 0,-36 18,-1-18,19 0,17 0,-17 0,-1 0,19 0,-18 0,36 0,-19 0,19 0,-36 0,17 0,19 0,-18 0,0 0,18 0,-1 0,-35 0,36-18,0 0,0 18,-1-18,1 18,0 0,0-18,0 0,0 18,0-18,-1 18,1 0,0-19,-18 19,0 0,17-18,-17 0,0 18,0 0,17-18,-17 18,36 0,-36 0,18 0,0 0,-1 0,19 0,-18 0,0 0,0 0,18 0,-18 0,18 0,-36 0,36 18,-19-18,19 18,-18-18,18 0,-18 18,0 1,18-19,-18 0,18 18,0-18,0 0,0 18,-18-18,18 0,0 18,0 0,0-18,0 18,0-18,0 18,0 1,0-1,0-18,0 18,18 0,-18 0,0-18,0 18,0 0,18-18,-18 19,18-19,-18 18,18 0,19 18,-37-36,18 0,-18 0,18 18,-18-18,18 0,-18 18,18-18,-18 19,18-19,-18 0,18 18,1-18,-1 0,-18 18,18-18,0 18,-18-18,18 0,-18 18,18-18,-18 0,18 18,1-18,-19 0,0 18,18-18,-18 0,0 0,0 19,18-19,0 0,-18 0,18 36,0-36,0 0,-18 0,19 18,-19-18,0 0,18 18,-18-18,0 18,18-18,-18 18,0-18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1-10-07T16:53:11.6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3175 8219,'0'0,"0"0,18 0,19 0,-1 0,36-18,-35 18,17 0,-18 0,19 0,-19 0,19 0,-19 0,0 0,-18 0,37 0,-37 0,-18 0,36 0,-36 0,18 0,0 0,1 0,-1 0,0 0,0 0,0 0,0 0,0 0,-18 0,37 0,-37 0,36-19,-18 19,-18 0,18 0,0-18,19 18,-37 0,18-18,0 18,0-18,0 0,19 0,-19-19,0 37,-18-18,18 18,-18-18,0 18,18 0,-18 0,18 0,-18-18,18 18,-18-18,0 0,19 18,-19-18,0 18,18 0,0-37,-18 37,0-18,0 18,0-18,0 0,0 18,0-18,18 18,-18-18,0 18,0-19,0 1,0 18,0-18,0 0,-18 0,0 18,0-18,18 18,0-18,-19-1,1 19,18-18,-18 18,-18-18,18 0,-19 18,37-18,-36 18,18 0,-18-18,18 18,-19-18,19 18,0 0,-18-37,-1 37,19 0,-18 0,18-18,0 0,-55 18,55 0,-18-18,18 18,-19 0,19 0,0 0,-18 0,18 0,-1 0,1 0,18 0,-36 0,18 0,18 0,-36 0,17 0,-17 0,0 0,18 0,18 0,-37 18,19-18,0 0,18 0,-18 0,18 0,-18 0,0 0,18 0,-18 0,-1 0,19 18,-18-18,0 0,0 18,0 0,18-18,-18 0,18 19,0-1,-18 0,18-18,-19 18,1 0,18 0,-18-18,18 18,-18-18,18 19,-18-19,18 18,0 0,0-18,-18 18,18-18,0 36,0-36,0 18,-18-18,18 19,0-1,0-18,0 18,-19-18,19 36,0-36,0 18,0-18,0 18,0-18,0 19,0-1,0-18,0 0,0 18,0-18,0 18,0 0,0-18,0 18,0-18,0 18,0-18,0 37,0-37,19 18,-19 0,18-18,-18 18,0-18,0 18,18 0,0-18,-18 0,18 0,-18 19,18-19,0 18,-18-18,0 0,19 18,-19 0,0-18,18 0,-18 0,18 0,0 0,0 0,-18 18,18-18,0 0,-18 0,19 0,-19 0,18 0,-18 0,18 0,0 0,-18 0,0 0</inkml:trace>
  <inkml:trace contextRef="#ctx0" brushRef="#br0" timeOffset="3888">6967 6042,'0'0,"0"0,36 0,-18 0,1 0,35 0,0 0,1 0,17 0,1 0,0 0,-19 0,19 0,17 0,1 0,0 0,-1 0,-53 0,17 0,-18 0,19 0,-1 0,-17 0,-1 0,0 0,19-19,-19 19,18 0,-17 0,-1 0,0 0,37-18,-19 18,1 0,-1 0,-18 0,19 0,-37 0,36 0,1 0,-37 0,0 0,0 0,0 0,0 0,1 0,-1 0,0 0,-18 0,18 0,0 0,18-18,-17 18,-1 0,-18-18,18 0,18 18,-36-18,18 18,0-18,-18 18,19-19,17 1,-36 0,36 0,-36 18,18-36,19 18,-37-1,18 19,-18-18,0 18,18-18,0 0,-18 0,0 18,0-18,18 0,-18 18,0-19,0 19,0-18,0 18,0-18,0 0,0 18,0-18,0 18,0-18,0 0,0 18,0-19,0 19,0 0,0-18,0 18,0 0,-18 0,0-18,0 0,0 18,-1 0,19 0,-36 0,36-18,-18 18,18 0,-18 0,18 0,-18 0,0 0,-1 0,1 0,0 0,0 0,0 0,-18 0,-1 0,1 0,18-18,-18 18,-1 0,37 0,-36-18,18 18,0 0,0 0,-1 0,-17 0,36 0,-18 0,18 0,0-19,-18 19,18 0,-18 0,0 0,18 0,-19 0,1 0,0 0,0 0,0 0,0 0,0 0,-1 0,19 0,-18 0,0 0,0 0,0 0,18 0,-36 0,36 0,-19 0,-17 0,36 0,-36 0,36 0,-18 0,-19 0,37 0,-18 0,-18 0,18 0,0 0,0 0,18 0,-19 0,1 0,0 0,18 0,-18 0,0 0,0 0,18 0,-18 0,-1 0,1 0,0 0,0 0,0 0,0 0,18 0,-18 0,18 0,-37 0,37 0,-18 0,18 0,-18 0,0 0,0 0,18 0,-37 0,37 0,-18 0,0 0,0 0,18 0,-18 0,0 0,0 0,-1 0,19 0,-18 0,18 0,-18 0,0 0,18 0,-18 0,0 0,0 0,-1 0,19 0,-18 0,0 0,0 0,18 0,-18 0,0 0,18 0,-18 0,18 0,-37 0,37 0,-18 0,18 0,-18 0,18 0,-18 0,0 0,18 0,-18 0,18 0,-19 0,1 0,0 0,18 0,-18 19,0-19,18 0,-18 0,0 0,-1 0,19 0,-18 0,0 18,0-18,18 0,-18 0,18 0,-18 0,0 0,-1 0,1 0,18 0,-18 0,0 0,18 0,-18 18,18-18,-18 0,0 18,18-18,0 0,-19 0,19 0,0 18,-18-18,18 0,0 18,-18 0,0 1,18-1,-18 0,0-18,18 36,0-36,-18 18,18 0,0 19,0-37,-19 18,19 36,0-36,0 1,-18 17,18-36,0 18,0-18,0 18,0 0,0-18,0 18,0-18,0 19,0-19,0 0,0 18,0 0,0-18,0 18,0-18,18 18,-18 0,19-18,-19 18,0-18,0 19,18-19,-18 18,0-18,0 18,0-18,18 18,-18-18,18 0,-18 0,18 18,-18-18,18 0,-18 18,0-18,0 0</inkml:trace>
  <inkml:trace contextRef="#ctx0" brushRef="#br0" timeOffset="7160">12990 17254,'0'0,"0"0,0 0,0 0,0-18,37 18,-37-18,36 18,-36 0,36 0,-18 0,37 0,-19 0,0-37,-17 37,17-18,-18 18,0-18,-18 0,18 18,-18-18,18 18,-18-18,0 18,0-19,0 1,0 18,0-18,0 0,0 0,0 18,0-18,0 18,0-37,0 19,0 0,0 0,0 0,0-18,0-1,-18 19,18 0,-18-36,0 35,18 1,0-18,-18 36,18-36,0 36,0-18,-18-1,18 1,0 18,0-18,0 18,0-36,-18 36,18 0,0 0,-19-18,1 0,18-1,-18 19,18-18,0 18,-18-36,0 36,18-18,-18 0,-19 0,19 18,18 0,-36 0,36-19,-18 19,-18 0,17 0,1-18,0 18,0 0,0 0,0 0,0 0,-1 0,1 0,18 0,-18 18,0-18,0 0,18 19,0-19,-18 0,18 18,-18 0,18-18,0 18,-19 18,1-36,18 18,0-18,0 37,-18-37,18 18,0 0,0-18,0 18,0-18,0 18,0-18,0 18,0 1,0-1,0-18,0 18,0 0,0 0,0 0,0 0,0 1,0-19,0 36,0-36,0 18,0 0,0 0,18-18,-18 0,18 0,-18 37,19-19,-19-18,0 0,18 18,-18 0,0-18,18 18,0-18,-18 18,18 0,-18-18,18 19,0-19,1 0,-1 0,0 18,-18-18,18 0,-18 18,18 0,-18-18,18 0,-18 18,18-18,-18 18,19 0,-1 1,0-19,0 18,0 0,0 0,0-18,-18 0,19 18,-19-18,18 18,0-18,-18 0,18 0,-18 18,18-18,-18 0,18 0,-18 0,18 0,-18 0,19 0,-1 19,0-19,-18 0,18 0,-18 0,18 0,-18 0,18-19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1-10-07T16:53:25.2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8727 5969,'0'0,"18"0,-18 0,18 0,0 18,0-18,1 0,17 0,-18 0,18 0,1 18,-19-18,0 0,0 0,0 0,0 0,0 0,-18 18,19-18,-1 0,18 19,-18-19,18 18,19 0,-19 0,-18-18,19 0,-1 0,0 0,-36 18,36-18,-36 0,37 0,-37 18,18-18,0 0,0 0,0 0,-18 0,37 0,-37 0,18 0,18 0,-36 0,18 0,0 18,0-18,-18 0,19 0,-19 0,36 0,-36 0,18 0,-18 0,36 0,-18 0,1 0,-1 0,0 0,0 0,18 0,-36 0,37 0,-19 0,0 0,18 0,-18 0,0 0,1 0,17 0,-18 0,18 0,1 0,-1 0,-18 0,0 0,18 0,-36 0,37 0,-19 0,0 0,0 0,-18 0,18 0,0 0,-18 0,19 0,17 0,-18-18,0 18,37 0,-55 0,18 0,0 0,0 0,0 0,0 0,0 0,1 0,-19 0,36 0,-36 0,36 0,-18 0,-18 0,37 0,-37 0,18 0,0 0,0 0,-18 0,18 0,0 0,0 0,1 0,-1 0,0 0,-18 0,18 0,0 0,0 0,-18 0,37 0,-1 0,-36 0,36 0,-18 0,0 0,19 0,-37 0,18 0,0 0,0 0,0 0,0 0,1 0,-1 0,-18 0,18 0,0 0,0 0,-18 0,18 0,0 0,1 0,-19 0,36 0,-36 0,18 0,-18-18,18 18,0 0,0 0,-18-18,0 0,37 18,-37-18,18 0,-18 18,18 0,0-19,-18 19,18 0,-18-18,18 18,1-36,-19 36,0-18,0 0,18 0,-18-1,0 1,0 18,0-36,0 36,0-18,0 18,0-18,0 18,0-37,0 37,0-18,0 0,-18 0,-1 18,19 0,0-18,-18 18,0 0,18-18,-18 18,0 0,0 0,18 0,-18 0,-1 0,19 0,-36 0,36 0,-18 0,0 0,0 0,18 0,-18 0,18 0,-19 0,1 0,18 0,-18 0,18 0,-18 0,0 0,-18 0,17 0,1 0,-18-18,0 18,18-19,-1 19,-17 0,18 0,-18 0,36 0,-18-18,-19 18,19 0,0 0,-18 0,-19 0,37 0,0 0,-18 0,18 0,-1-18,1 18,0 0,0 0,0 0,0 0,18 0,-18 0,-1 0,1 0,-18 18,18-18,-18 0,-1 0,1 0,0 0,18 0,-37 0,19 0,-19 0,37 0,0 0,-18 0,0 0,-19 0,19 0,0 0,-1 0,1 0,0 0,18 0,-1 0,1 0,0 0,0 0,0 0,0 0,18 0,-18 0,-1 0,19 0,-18 0,18 0,-18 0,0 0,0 0,0 0,0 0,-19 0,19 0,0 0,0 0,-37 0,37 0,-18 0,18 0,-18 0,17 0,1 0,0 0,0 0,0 0,18 0,-18 0,0 0,-1 0,19 0,-18 0,0 0,18 0,-18 0,0 0,0 0,0 0,18 0,-37 0,37 0,-18 0,18 0,-36 0,18 0,18 0,-18 0,-1 0,1 0,0 0,0 0,0 0,0 0,18 0,-18 0,-19 0,19 18,0-18,-18 0,36 0,-37 19,19-19,0 18,18-18,-18 0,18 18,-18-18,0 18,0-18,18 18,-19-18,1 18,0-18,0 18,0 1,0-19,0 18,18 0,-19-18,19 18,0-18,0 0,0 18,0 0,0-18,-18 0,18 18,0-18,0 19,0-19,0 18,0 0,18-18,-18 18,0-18,0 18,19-18,-1 0,-18 18,0-18</inkml:trace>
  <inkml:trace contextRef="#ctx0" brushRef="#br0" timeOffset="2641">14351 6114,'0'0,"18"0,-18 0,18 0,-18 18,0 0,0-18,19 0,-1 0,0 19,-18-19,36 18,-18 0,0-18,-18 18,19 0,-1-18,0 0,-18 0,18 18,0-18,0 0,0 0,19 18,-19 1,0-19,0 0,0 0,0 18,-18-18,19 0,-1 0,0 0,18 0,-18 0,0 0,19 0,-19 0,18 0,-18 0,19 0,-19 0,-18 18,36-18,-36 0,36 0,-36 0,18 0,1 0,-1 0,0 0,-18 0,36 0,-36 0,18-18,0 18,1 0,-1 0,0 0,18-18,-36-1,18 1,0 0,-18 0,19 0,-19 18,18-18,-18 0,18-1,-18 1,18 0,-18 0,0 0,0 0,0 0,18-1,-18-17,0 36,0-18,18-18,-18 18,0-1,0 1,0 0,0 0,0 0,0 0,0-19,0 19,0 0,0 0,0 0,0 18,-18-18,18 0,0 18,0-19,-18 19,18 0,-18 0,18-18,-18 18,0 0,-1 0,1 0,0 0,-18-18,36 18,-36 0,-1 0,19 0,0 0,-36 0,17 0,1 0,18 0,-18 0,17 0,1 0,-18-18,36 18,-18 0,0 0,0 0,-1 0,19 0,-18 0,0 0,18 0,-18 0,18 0,0 0,-18 0,0 18,0-18,18 18,-19-18,19 0,-18 18,0-18,0 19,18-1,-36-18,18 18,-19 0,19-18,0 36,18-36,-18 0,18 18,-18 1,0-19,18 18,-19-18,1 18,0 0,18 0,-18-18,18 18,0 0,0-18,-18 19,18-19,0 18,-18-18,18 18,0 0,-18 0,18-18,0 18,0 0,0-18,0 19,0-19,0 18,0 0,0 0,0-18,0 36,0-36,0 18,0-18,0 19,0-1,0-18,0 18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1-10-07T16:53:32.2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1978 7892,'0'0,"0"0,0 0,0 18,0-18,0 0,18 0,-18 18,18-18,-18 19,18-19,-18 0,18 0,0 18,1-18,-1 0,0 0,-18 0,36 18,-36-18,18 18,-18-18,18 0,-18 0,19 18,-1-18,0 0,0 18,18-18,1 0,-19 0,18 0,0 0,1 0,-19-18,18 18,-18 0,18 0,-17 0,-19 0,18 0,0 0,0 0,0-18,0 18,-18-36,37 36,-37-18,18 18,-18-19,18 1,-18 18,0-18,18 18,0 0,-18-18,18 0,-18 18,0-18,18 0,-18-1,0 19,0-18,0 18,0-18,0 0,0 0,0 18,0-18,0 0,0-1,0 1,0 0,0 0,0 0,-18-18,0 36,18-19,-18 19,0-18,0 0,18 18,-37-18,37 0,-18 18,18-18,-36 18,36-37,-36 37,18-18,-19 18,19 0,-18-18,0 18,17 0,-17 0,18-18,0 18,0-18,0 18,18 0,-19 0,19 0,-36 0,18 0,0 0,0 0,-19 0,1 0,18 0,-18 0,-1 0,19 0,0 0,-18 0,18 0,0 0,-1 0,1 0,0 0,0 0,0 0,0 0,18 0,-18 0,-1 0,1 18,-18 0,18-18,-18 0,17 0,-17 18,36-18,-18 0,18 18,0-18,-18 0,18 19,0-19,0 18,-18 0,18-18,-18 0,18 18,0 0,0 0,0-18,0 18,0-18,0 37,0-37,0 18,0 0,0 0,0 0,18-18,-18 37,18-1,0 0,-18 0,36 1,-18-19,1 0,-1 0,-18 0,18 0,-18 1,36-1,-18 0,0-18,-18 0,37 0,-37 18,18-18,-18 0,36 0,-36 18,0-18,18 0,-18 0,18 0,-18 0,19 18,-1-18,18 0,-36 0,18 0,0 0,0 0,-18 0,37 0,-19 0,-18 0,18 0,-18 18,18-18,0 0,-18 0</inkml:trace>
  <inkml:trace contextRef="#ctx0" brushRef="#br0" timeOffset="3904">21336 9071,'0'0,"18"0,0 0,1 0,35 0,0 0,19 0,-19 0,19 0,-19 0,19 0,-19 0,1 0,-1 0,1 0,-19 0,18 0,19 0,-37 0,1 0,-37 0,36 0,18 0,-17-18,17 18,-18 0,1-18,17 18,-18 0,-18-36,19 36,-1 0,-18-18,18 0,-17 18,-1 0,0-19,0 1,0 18,0-18,-18 0,18 18,1-18,-1 18,0-36,-18 36,36-19,-36 1,0 0,18 18,0-18,-18 0,37 18,-19-36,-18 36,18-37,-18 37,18-18,0 0,0 18,-18 0,19 0,-19-18,18 18,0 0,-18-18,0 18,18-18,-18-1,18 19,-18-18,18 18,-18 0,0-18,0 0,18 18,1-18,-19 18,18-18,-18 18,0-18,18 18,-18-19,0 19,0-18,0 18,18-18,-18 0,18 18,0-18,-18 18,18-18,-18 0,0 18,19 0,-19-19,18 19,-18-18,0 18,18 0,-18-18,0 0,0 18,0-18,0 18,0-18,0 0,0 18,18-19,-18 1,0 0,0 18,0-18,0 18,0-18,0 0,0 18,0-18,-18-1,0 1,18 0,-18 0,18 18,-19 0,19 0,-18-18,0 18,0 0,0 0,-18 0,-19-18,19 18,-19 0,-17 0,-1 0,-17-18,53 18,-17 0,18 0,-1 0,-17 0,18 0,17-19,-17 19,0 0,0 0,17 0,1 0,-36 0,36 0,-19 0,19 0,-18 0,18 0,-18-18,-1 18,1-18,-18 18,-1 0,1 0,17-18,1 18,18 0,-18 0,18 0,-1 0,1 0,0 0,18 0,-18 0,0 0,0 0,0 0,-19 0,19 0,0 0,18 0,-18 0,0 0,18 0,-18 0,-19 0,37 0,0 18,-18-18,0 0,0 18,18-18,-36 18,-19 1,55-19,-18 18,0 0,0-18,0 0,18 18,-19-18,1 0,0 18,0 0,18-18,-18 0,18 0,0 18,-18-18,18 0,-18 0,-1 0,19 0,-18 0,18 19,0-1,-18-18,0 0,18 18,0-18,-18 18,18-18,-18 36,0-36,18 18,-19-18,19 19,0-1,0 0,0 0,0 18,0-18,0-18,0 37,0-19,0 18,0-18,0 0,0 1,0-1,0 0,0 0,0-18,0 18,0-18,0 36,19-36,-19 19,0-19,0 36,0-36,18 18,0 0,-18 0,18 19,-18-37,18 36,0-36,0 18,-18 0,0 0,19 0,-1-18,-18 19,36-19,-36 0,18 18,-18-18,18 18,0 0,-18-18,19 0,-19 36,36-18,-18 1,-18-19,18 0,-18 18,18-18,-18 18,0 0,18-18,1 0,-19 0,18 18,-18-18,36 18,-36 0,36-18,-36 0,18 0,-18 19,0-19,19 18,-19 0,18-18,0 0,-18 0,18 0,-18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6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4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0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7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0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8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7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0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9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0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A74F-9C13-43B7-84B0-FE33BA633E01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AF895-8567-4ED2-B7C1-27E1405B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9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5543550" cy="457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913120" y="907920"/>
              <a:ext cx="1659240" cy="3775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03760" y="898560"/>
                <a:ext cx="1677960" cy="379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44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21" y="304800"/>
            <a:ext cx="7772400" cy="633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64520" y="1939680"/>
              <a:ext cx="3749400" cy="4272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5160" y="1930320"/>
                <a:ext cx="3768120" cy="429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2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1507436"/>
            <a:ext cx="2947988" cy="371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069720" y="2011680"/>
              <a:ext cx="2514960" cy="268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60360" y="2002320"/>
                <a:ext cx="2533680" cy="28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2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7967662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68440" y="2645280"/>
              <a:ext cx="7883640" cy="640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9080" y="2635920"/>
                <a:ext cx="7902360" cy="65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2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Washington University in St. Louis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Olin Business School</dc:creator>
  <cp:lastModifiedBy>Olin Business School</cp:lastModifiedBy>
  <cp:revision>1</cp:revision>
  <dcterms:created xsi:type="dcterms:W3CDTF">2011-10-07T16:47:48Z</dcterms:created>
  <dcterms:modified xsi:type="dcterms:W3CDTF">2011-10-07T16:54:06Z</dcterms:modified>
</cp:coreProperties>
</file>